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8" r:id="rId4"/>
    <p:sldId id="273" r:id="rId5"/>
    <p:sldId id="263" r:id="rId6"/>
    <p:sldId id="259" r:id="rId7"/>
    <p:sldId id="260" r:id="rId8"/>
    <p:sldId id="261" r:id="rId9"/>
    <p:sldId id="264" r:id="rId10"/>
    <p:sldId id="270" r:id="rId11"/>
    <p:sldId id="265" r:id="rId12"/>
    <p:sldId id="266" r:id="rId13"/>
    <p:sldId id="267" r:id="rId14"/>
    <p:sldId id="272" r:id="rId15"/>
    <p:sldId id="276" r:id="rId16"/>
    <p:sldId id="269" r:id="rId17"/>
    <p:sldId id="268" r:id="rId18"/>
    <p:sldId id="277" r:id="rId19"/>
    <p:sldId id="271" r:id="rId20"/>
    <p:sldId id="275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1284-FEB5-4B69-A2C9-DB1B0DE0238D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35BB2-A66F-4DBD-A524-CB19C6078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229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1284-FEB5-4B69-A2C9-DB1B0DE0238D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35BB2-A66F-4DBD-A524-CB19C6078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4835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1284-FEB5-4B69-A2C9-DB1B0DE0238D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35BB2-A66F-4DBD-A524-CB19C6078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085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1284-FEB5-4B69-A2C9-DB1B0DE0238D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35BB2-A66F-4DBD-A524-CB19C6078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435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1284-FEB5-4B69-A2C9-DB1B0DE0238D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35BB2-A66F-4DBD-A524-CB19C6078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176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1284-FEB5-4B69-A2C9-DB1B0DE0238D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35BB2-A66F-4DBD-A524-CB19C6078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811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1284-FEB5-4B69-A2C9-DB1B0DE0238D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35BB2-A66F-4DBD-A524-CB19C6078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129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1284-FEB5-4B69-A2C9-DB1B0DE0238D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35BB2-A66F-4DBD-A524-CB19C6078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59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1284-FEB5-4B69-A2C9-DB1B0DE0238D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35BB2-A66F-4DBD-A524-CB19C6078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4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1284-FEB5-4B69-A2C9-DB1B0DE0238D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35BB2-A66F-4DBD-A524-CB19C6078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77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81284-FEB5-4B69-A2C9-DB1B0DE0238D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35BB2-A66F-4DBD-A524-CB19C6078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357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81284-FEB5-4B69-A2C9-DB1B0DE0238D}" type="datetimeFigureOut">
              <a:rPr lang="en-GB" smtClean="0"/>
              <a:t>07/10/2023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35BB2-A66F-4DBD-A524-CB19C60781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92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An Eco Life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By Chris Southall</a:t>
            </a:r>
          </a:p>
        </p:txBody>
      </p:sp>
    </p:spTree>
    <p:extLst>
      <p:ext uri="{BB962C8B-B14F-4D97-AF65-F5344CB8AC3E}">
        <p14:creationId xmlns:p14="http://schemas.microsoft.com/office/powerpoint/2010/main" val="4113336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Key books in 1970s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Limits to Growth (highly prescient) 1972 Commissioned by the Club of Rome</a:t>
            </a:r>
          </a:p>
          <a:p>
            <a:r>
              <a:rPr lang="en-GB" dirty="0"/>
              <a:t>Future Shock by Alvin Toffler predicted the kind of things we are seeing in the states around Trump and here with Brexit</a:t>
            </a:r>
          </a:p>
          <a:p>
            <a:r>
              <a:rPr lang="en-GB" dirty="0"/>
              <a:t>Small is Beautiful 1973 by E F Schumacher</a:t>
            </a:r>
          </a:p>
          <a:p>
            <a:pPr marL="0" indent="0">
              <a:buNone/>
            </a:pPr>
            <a:r>
              <a:rPr lang="en-GB" dirty="0"/>
              <a:t>    A Study of Economics As If People Mattered </a:t>
            </a:r>
          </a:p>
        </p:txBody>
      </p:sp>
    </p:spTree>
    <p:extLst>
      <p:ext uri="{BB962C8B-B14F-4D97-AF65-F5344CB8AC3E}">
        <p14:creationId xmlns:p14="http://schemas.microsoft.com/office/powerpoint/2010/main" val="184716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Commune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93610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After 9 years of off-grid self sufficiency moving to Parsonage Farm commune near Cambridge 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186339"/>
            <a:ext cx="6340003" cy="438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75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Commune life- caring and sharing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Over the 20 years working as </a:t>
            </a:r>
          </a:p>
          <a:p>
            <a:r>
              <a:rPr lang="en-GB" dirty="0"/>
              <a:t>Potter and pottery teacher in health service</a:t>
            </a:r>
          </a:p>
          <a:p>
            <a:r>
              <a:rPr lang="en-GB" dirty="0"/>
              <a:t>9 years Computer builder and recycler</a:t>
            </a:r>
          </a:p>
          <a:p>
            <a:r>
              <a:rPr lang="en-GB" dirty="0"/>
              <a:t>2 years Beekeeper (50 hives)</a:t>
            </a:r>
          </a:p>
          <a:p>
            <a:r>
              <a:rPr lang="en-GB" dirty="0"/>
              <a:t>9 years self development workshops with drumming, drum making, dance, sweat lodge, wilderness living.</a:t>
            </a:r>
          </a:p>
          <a:p>
            <a:r>
              <a:rPr lang="en-GB" dirty="0"/>
              <a:t>Then meeting Rosie and moving to Clacton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963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Bees and drums!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20888"/>
            <a:ext cx="4268292" cy="320121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1268760"/>
            <a:ext cx="3515882" cy="2636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945" y="4149080"/>
            <a:ext cx="1304925" cy="1943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37" y="4149080"/>
            <a:ext cx="1551432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86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Natural Energy Education Project 1988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 worked with a small group to produce a pack promoting renewable energy and campaigning against nuclear power. My role was producing the leaflet about renewables – using Letraset and pasting pictures and text together to layup the leaflet (before the days of computers and Microsoft Publisher !!) </a:t>
            </a:r>
          </a:p>
          <a:p>
            <a:r>
              <a:rPr lang="en-GB" dirty="0"/>
              <a:t> I had to speak to some large groups about Renewables – terrifying!</a:t>
            </a:r>
          </a:p>
        </p:txBody>
      </p:sp>
    </p:spTree>
    <p:extLst>
      <p:ext uri="{BB962C8B-B14F-4D97-AF65-F5344CB8AC3E}">
        <p14:creationId xmlns:p14="http://schemas.microsoft.com/office/powerpoint/2010/main" val="2428927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Drumming and Dancing the 5 Rhythms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1268760"/>
            <a:ext cx="81369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 my 50s I started to learn about self development;</a:t>
            </a:r>
          </a:p>
          <a:p>
            <a:endParaRPr lang="en-GB" dirty="0"/>
          </a:p>
          <a:p>
            <a:r>
              <a:rPr lang="en-GB" dirty="0"/>
              <a:t>After 2 years of my own therapy I committed to learning about Shamanic Dance</a:t>
            </a:r>
          </a:p>
          <a:p>
            <a:r>
              <a:rPr lang="en-GB" dirty="0"/>
              <a:t>I went to the USA to train as a 5 Rhythms dance/movement teacher and then integrated 5 rhythms dance with my work with the African drum</a:t>
            </a:r>
          </a:p>
          <a:p>
            <a:endParaRPr lang="en-GB" dirty="0"/>
          </a:p>
          <a:p>
            <a:r>
              <a:rPr lang="en-GB"/>
              <a:t>I spent </a:t>
            </a:r>
            <a:r>
              <a:rPr lang="en-GB" dirty="0"/>
              <a:t>2 more years of learning group-work by trading my drumming for </a:t>
            </a:r>
            <a:r>
              <a:rPr lang="en-GB"/>
              <a:t>workshops . I </a:t>
            </a:r>
            <a:r>
              <a:rPr lang="en-GB" dirty="0"/>
              <a:t>struck out on my own and made my living running groups and residential workshops</a:t>
            </a:r>
          </a:p>
          <a:p>
            <a:r>
              <a:rPr lang="en-GB" dirty="0"/>
              <a:t>In Shamanic (therapeutic) dance and drumming, sweat lodge, wilderness living and drum making for the next 9 years.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88552"/>
            <a:ext cx="1857676" cy="19250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131082"/>
            <a:ext cx="1925053" cy="2011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76" y="4365104"/>
            <a:ext cx="2026545" cy="174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07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Green local &amp; national politics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Green party started in 1970 &amp; was called ‘People’, then ‘Ecology Party’ in1975 and became The Green party in 1985 when Jonathan Porritt was the leader ,  It had great success in the 1989 euro election with about 15% of the vote but no MEPs as it was not a proportional representation vote.  I stood in the local elections in 1988 and did well (20% and 24%) but was not elected</a:t>
            </a:r>
          </a:p>
        </p:txBody>
      </p:sp>
    </p:spTree>
    <p:extLst>
      <p:ext uri="{BB962C8B-B14F-4D97-AF65-F5344CB8AC3E}">
        <p14:creationId xmlns:p14="http://schemas.microsoft.com/office/powerpoint/2010/main" val="866623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en-GB" dirty="0"/>
              <a:t>Green local &amp; national politics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216" y="1268760"/>
            <a:ext cx="6021575" cy="4256986"/>
          </a:xfrm>
        </p:spPr>
      </p:pic>
      <p:sp>
        <p:nvSpPr>
          <p:cNvPr id="3" name="TextBox 2"/>
          <p:cNvSpPr txBox="1"/>
          <p:nvPr/>
        </p:nvSpPr>
        <p:spPr>
          <a:xfrm>
            <a:off x="827584" y="5733256"/>
            <a:ext cx="756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Standing in the general election 5 times (including the </a:t>
            </a:r>
            <a:r>
              <a:rPr lang="en-GB" dirty="0" err="1"/>
              <a:t>Ukip</a:t>
            </a:r>
            <a:r>
              <a:rPr lang="en-GB" dirty="0"/>
              <a:t> by-election against Douglas Carswell achieving the vote up to about 3% much the same as the national average vote for the Green Party </a:t>
            </a:r>
          </a:p>
        </p:txBody>
      </p:sp>
    </p:spTree>
    <p:extLst>
      <p:ext uri="{BB962C8B-B14F-4D97-AF65-F5344CB8AC3E}">
        <p14:creationId xmlns:p14="http://schemas.microsoft.com/office/powerpoint/2010/main" val="17644995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UKIP by-election BBC news</a:t>
            </a:r>
          </a:p>
        </p:txBody>
      </p:sp>
      <p:pic>
        <p:nvPicPr>
          <p:cNvPr id="10" name="Clacton by election candidate Chris Southall, Green Party 02Oct14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03478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Tendring Politics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the last Tendring District election the Tendring Green Party contested 19 seats with a range of results up to 10% of the vote but no one elected.</a:t>
            </a:r>
          </a:p>
          <a:p>
            <a:r>
              <a:rPr lang="en-GB" dirty="0"/>
              <a:t>The council now has a mix of Tory, Labour and independent councillors with no one party having a majority</a:t>
            </a:r>
          </a:p>
        </p:txBody>
      </p:sp>
    </p:spTree>
    <p:extLst>
      <p:ext uri="{BB962C8B-B14F-4D97-AF65-F5344CB8AC3E}">
        <p14:creationId xmlns:p14="http://schemas.microsoft.com/office/powerpoint/2010/main" val="1904484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Drumming in the 1960s!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41" y="1600200"/>
            <a:ext cx="7358118" cy="4525963"/>
          </a:xfrm>
        </p:spPr>
      </p:pic>
    </p:spTree>
    <p:extLst>
      <p:ext uri="{BB962C8B-B14F-4D97-AF65-F5344CB8AC3E}">
        <p14:creationId xmlns:p14="http://schemas.microsoft.com/office/powerpoint/2010/main" val="703924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Green Party Nationally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There are over </a:t>
            </a:r>
            <a:r>
              <a:rPr lang="en-GB"/>
              <a:t>530 District </a:t>
            </a:r>
            <a:r>
              <a:rPr lang="en-GB" dirty="0"/>
              <a:t>and County Green Councillors representing communities across England and Wales. </a:t>
            </a:r>
          </a:p>
          <a:p>
            <a:r>
              <a:rPr lang="en-GB" dirty="0"/>
              <a:t>7 councils where Greens have a controlling position</a:t>
            </a:r>
          </a:p>
          <a:p>
            <a:r>
              <a:rPr lang="en-GB" dirty="0"/>
              <a:t>There are also over 400 town and parish councillors who are members of, or represent the Green Party across England and Wales.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6182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en-GB" dirty="0"/>
              <a:t>Farnborough Apprentice Rag Stunts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2880320" cy="33207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052736"/>
            <a:ext cx="3376510" cy="4536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645024"/>
            <a:ext cx="3745703" cy="28748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4797152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Rodney the robot in London and at Blue Peter studios</a:t>
            </a:r>
          </a:p>
        </p:txBody>
      </p:sp>
    </p:spTree>
    <p:extLst>
      <p:ext uri="{BB962C8B-B14F-4D97-AF65-F5344CB8AC3E}">
        <p14:creationId xmlns:p14="http://schemas.microsoft.com/office/powerpoint/2010/main" val="703559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BBC One Show </a:t>
            </a:r>
          </a:p>
        </p:txBody>
      </p:sp>
      <p:pic>
        <p:nvPicPr>
          <p:cNvPr id="7" name="flying saucer2-mp4">
            <a:hlinkClick r:id="" action="ppaction://media"/>
            <a:extLst>
              <a:ext uri="{FF2B5EF4-FFF2-40B4-BE49-F238E27FC236}">
                <a16:creationId xmlns:a16="http://schemas.microsoft.com/office/drawing/2014/main" id="{53DE2723-5EC1-A739-E5E9-97AC4B2EEF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6015" y="1196752"/>
            <a:ext cx="6571970" cy="4929411"/>
          </a:xfrm>
        </p:spPr>
      </p:pic>
    </p:spTree>
    <p:extLst>
      <p:ext uri="{BB962C8B-B14F-4D97-AF65-F5344CB8AC3E}">
        <p14:creationId xmlns:p14="http://schemas.microsoft.com/office/powerpoint/2010/main" val="402595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saucers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268760"/>
            <a:ext cx="6311368" cy="5119760"/>
          </a:xfrm>
        </p:spPr>
      </p:pic>
    </p:spTree>
    <p:extLst>
      <p:ext uri="{BB962C8B-B14F-4D97-AF65-F5344CB8AC3E}">
        <p14:creationId xmlns:p14="http://schemas.microsoft.com/office/powerpoint/2010/main" val="918985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Isle of Man </a:t>
            </a:r>
            <a:r>
              <a:rPr lang="en-GB" dirty="0" err="1"/>
              <a:t>Triskele</a:t>
            </a:r>
            <a:r>
              <a:rPr lang="en-GB" dirty="0"/>
              <a:t> Pottery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3017308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484784"/>
            <a:ext cx="4898074" cy="3244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0812CE-4363-85EE-0354-AF36C6D9A8AA}"/>
              </a:ext>
            </a:extLst>
          </p:cNvPr>
          <p:cNvSpPr txBox="1"/>
          <p:nvPr/>
        </p:nvSpPr>
        <p:spPr>
          <a:xfrm>
            <a:off x="755576" y="6032612"/>
            <a:ext cx="4402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- 6 foot high wood fired kiln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2CBFF2-E678-052D-B6B2-6655D8715921}"/>
              </a:ext>
            </a:extLst>
          </p:cNvPr>
          <p:cNvSpPr txBox="1"/>
          <p:nvPr/>
        </p:nvSpPr>
        <p:spPr>
          <a:xfrm>
            <a:off x="4211960" y="4893750"/>
            <a:ext cx="4754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Inside the (old cowbarn) pottery (note the woodstove to help us survive the winter cold</a:t>
            </a:r>
          </a:p>
        </p:txBody>
      </p:sp>
    </p:spTree>
    <p:extLst>
      <p:ext uri="{BB962C8B-B14F-4D97-AF65-F5344CB8AC3E}">
        <p14:creationId xmlns:p14="http://schemas.microsoft.com/office/powerpoint/2010/main" val="207426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Pottery Shop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844564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en-GB" dirty="0"/>
              <a:t>Insect apocalypse, Ozone layer scare 1985 and Silent Spring by Rachel Carson (1962)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20888"/>
            <a:ext cx="4044743" cy="4176464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Some good news; Ozone Hole Continues Shrinking in 2022, NASA and NOAA Scientists Say</a:t>
            </a:r>
          </a:p>
          <a:p>
            <a:r>
              <a:rPr lang="en-GB" dirty="0"/>
              <a:t>Some bad news; The most diverse group of organisms on the planet are in trouble, with recent research suggesting insect populations are declining at an unprecedented rate.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08920"/>
            <a:ext cx="3406121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84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Inspiration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John Seymour In 1976, wrote The Complete Book of Self-Sufficiency</a:t>
            </a:r>
          </a:p>
          <a:p>
            <a:r>
              <a:rPr lang="en-GB" dirty="0"/>
              <a:t>Bernard Leach 1940: A Potter's Book  Taught the integrity of a life of a craftsperson and the authenticity of being true to the nature of materials</a:t>
            </a:r>
          </a:p>
          <a:p>
            <a:r>
              <a:rPr lang="en-GB" dirty="0"/>
              <a:t>Watching ‘The Good Life’ 1975; series on TV in case we got too serious </a:t>
            </a:r>
          </a:p>
        </p:txBody>
      </p:sp>
    </p:spTree>
    <p:extLst>
      <p:ext uri="{BB962C8B-B14F-4D97-AF65-F5344CB8AC3E}">
        <p14:creationId xmlns:p14="http://schemas.microsoft.com/office/powerpoint/2010/main" val="1876944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2828</TotalTime>
  <Words>731</Words>
  <Application>Microsoft Office PowerPoint</Application>
  <PresentationFormat>On-screen Show (4:3)</PresentationFormat>
  <Paragraphs>57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An Eco Life</vt:lpstr>
      <vt:lpstr>Drumming in the 1960s!</vt:lpstr>
      <vt:lpstr>Farnborough Apprentice Rag Stunts</vt:lpstr>
      <vt:lpstr>BBC One Show </vt:lpstr>
      <vt:lpstr>The saucers</vt:lpstr>
      <vt:lpstr>Isle of Man Triskele Pottery</vt:lpstr>
      <vt:lpstr>Pottery Shop</vt:lpstr>
      <vt:lpstr>Insect apocalypse, Ozone layer scare 1985 and Silent Spring by Rachel Carson (1962)</vt:lpstr>
      <vt:lpstr>Inspiration</vt:lpstr>
      <vt:lpstr>Some Key books in 1970s</vt:lpstr>
      <vt:lpstr>Commune life</vt:lpstr>
      <vt:lpstr>Commune life- caring and sharing</vt:lpstr>
      <vt:lpstr>Bees and drums!</vt:lpstr>
      <vt:lpstr>Natural Energy Education Project 1988</vt:lpstr>
      <vt:lpstr>Drumming and Dancing the 5 Rhythms</vt:lpstr>
      <vt:lpstr>Green local &amp; national politics</vt:lpstr>
      <vt:lpstr>Green local &amp; national politics</vt:lpstr>
      <vt:lpstr>The UKIP by-election BBC news</vt:lpstr>
      <vt:lpstr>Tendring Politics</vt:lpstr>
      <vt:lpstr>The Green Party Nationally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Eco Life</dc:title>
  <dc:creator>Chris Southall</dc:creator>
  <cp:lastModifiedBy>Chris Southall</cp:lastModifiedBy>
  <cp:revision>54</cp:revision>
  <dcterms:created xsi:type="dcterms:W3CDTF">2023-09-26T06:44:46Z</dcterms:created>
  <dcterms:modified xsi:type="dcterms:W3CDTF">2023-10-07T16:10:55Z</dcterms:modified>
</cp:coreProperties>
</file>